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0563F-5F33-4525-90EE-EFCEA14A3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A20B83-BBEF-4339-A00B-81265718B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00A9E-7DF9-4E08-B95C-3009BCF2D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BBF23-AB0A-4A7A-8DEA-7EDE6455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832B3-CCB2-41AC-996C-D5F0DA92D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4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65E48-7662-4E26-AC10-F153AB7AE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F8AC46-6D0A-4938-AD36-FD3D63F9DA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C8EF4-16D5-49AB-9942-576610D69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3AFBB-80C7-4DF2-988D-D5D7B316E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7FE1B-2FFB-4529-8AC7-29D0C1BBA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600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22CF0C-C359-44CD-82F4-44334E98F0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4EFAA5-3C3B-4F52-8D94-CB8D56F16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8F98B-345C-49F6-AEF9-19CD2F9CD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CED84-A737-4BC7-8C00-52F6F788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9CB8C-5969-464B-BE87-EEA181A6E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50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F77E5-6882-44ED-A34C-9EC584943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6D48D-2EC0-45F3-9600-F88D27FF3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47721-1B60-45E5-9D24-A2351B171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B5CBDF-004A-4C91-9994-C106161BE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582B9-FECE-4262-9122-8A568AEE2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036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AD5F6-C6A6-470E-BB7E-209E5C515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F56F21-D70E-4A76-91FF-F02D34331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9F7CF-D601-439A-83B6-E624BDD3E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4B3CA-E4F0-4DC9-A5BB-79ECC84C8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EBD1D-43E4-4FC9-BD7F-33F81A902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54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80ECF-1C0C-41F4-A202-94A977798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7595D-0311-4C7B-A49E-09F7E87C9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EF6446-77B7-4928-86B1-0CEC03E98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DA1914-466F-4C01-B48C-9D38A7404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ABD1D-7798-4A92-B4DE-17B249D2D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0594A-3941-453C-A891-354F8F3F5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38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E7BB0-E871-4D55-A2B2-121BDA67D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FB118-D785-4AB2-92AC-AE9883302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7B56B3-3953-487F-B64E-8A9BF86084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0E31DE-E773-428F-AA1D-DE290EE42B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AC2F95-9935-46D5-98BE-C1E03C8F1A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671BE4-2404-427A-99B6-6EE17A4BC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2ED78D-7B9E-4163-AEF3-B3A8A0DB7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118E10-1DF7-4A81-A30A-8D907A2CA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21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9BF98-8043-4478-A8E0-F361F99B3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323464-910C-4E74-BAED-856D30D80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F51007-2548-4CC8-A084-95AC99F08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DF9DC-A3C2-41DA-88A8-FCD5989E5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13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2A6E0A-A4B2-40FA-B13C-548FA0FAD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07DC4F-2C40-4266-95A5-8B72B1C04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F341F2-B001-47C4-AB21-C8B9111D0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22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ADBB7-197D-4AE9-A5CC-521704DB7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9D9C6-6929-4927-8041-AC0AC37BE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9FC88D-646C-43BF-85A5-34F47A4EF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7FC580-686E-4A49-8DD7-2813A4963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6DB3D3-9EA5-4F29-BDD0-6B62BA597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0786E-4BC7-4F47-AD4E-015867D25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1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F94D-2116-4652-87F1-E120E3E09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7D5B8D-B940-4039-924C-FED325CC4F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C2A741-530F-465A-9F61-A9987B1DB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1FD185-4959-4F56-890D-E15D92039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88940-F7F8-496D-A645-B3C970416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29021-08D4-4DE2-BC2C-1E5BF421C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18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9E4989-66DC-407B-BEF6-6DA3D13BE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D0FE2F-21E1-49A1-8820-D1BDA5D9B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0FF45-2836-40EC-B80F-E5EDFB9FF4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B0B64-1B10-432C-BC77-B8D89D33FC36}" type="datetimeFigureOut">
              <a:rPr lang="en-GB" smtClean="0"/>
              <a:t>03/02/2025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4A2C0-9F50-44FD-B1E8-C9516CC374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2C370-97D7-4019-93AC-A9F6F37A7F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3A50D-F967-4715-9CF4-99A3CFC86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92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47C5A5-C295-455F-A60F-B931CE5E3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9713" y="248038"/>
            <a:ext cx="7063721" cy="1159200"/>
          </a:xfrm>
        </p:spPr>
        <p:txBody>
          <a:bodyPr anchor="ctr">
            <a:normAutofit/>
          </a:bodyPr>
          <a:lstStyle/>
          <a:p>
            <a:pPr algn="l"/>
            <a:r>
              <a:rPr lang="en-GB" sz="4000" dirty="0">
                <a:solidFill>
                  <a:srgbClr val="FFFFFF"/>
                </a:solidFill>
              </a:rPr>
              <a:t>GP Activity 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A57B4B-2FFB-4CA8-96E6-B742907F5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499" y="390832"/>
            <a:ext cx="3233585" cy="873612"/>
          </a:xfrm>
        </p:spPr>
        <p:txBody>
          <a:bodyPr anchor="ctr">
            <a:normAutofit/>
          </a:bodyPr>
          <a:lstStyle/>
          <a:p>
            <a:pPr algn="l"/>
            <a:r>
              <a:rPr lang="en-GB" sz="2000" dirty="0">
                <a:solidFill>
                  <a:srgbClr val="FFFFFF"/>
                </a:solidFill>
              </a:rPr>
              <a:t>November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2BD600-F648-A3E4-ACA2-4F67D0DCC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4310"/>
            <a:ext cx="12192000" cy="472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31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GP Activity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GP Activity Data</dc:title>
  <dc:creator>Joe Robson (Monmouth - Chippenham Surgery)</dc:creator>
  <cp:lastModifiedBy>Joe Robson (Monmouth - Chippenham Surgery)</cp:lastModifiedBy>
  <cp:revision>15</cp:revision>
  <dcterms:created xsi:type="dcterms:W3CDTF">2022-11-18T14:37:50Z</dcterms:created>
  <dcterms:modified xsi:type="dcterms:W3CDTF">2025-02-03T16:56:03Z</dcterms:modified>
</cp:coreProperties>
</file>